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5" d="100"/>
          <a:sy n="85" d="100"/>
        </p:scale>
        <p:origin x="96" y="16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19/04/2024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8.jpeg" Type="http://schemas.openxmlformats.org/officeDocument/2006/relationships/image"/><Relationship Id="rId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IN" sz="2000">
                <a:solidFill>
                  <a:schemeClr val="bg1">
                    <a:lumMod val="95000"/>
                  </a:schemeClr>
                </a:solidFill>
              </a:rPr>
              <a:t> Detecting Spam Emails</a:t>
            </a: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01860" y="4239664"/>
            <a:ext cx="5270699" cy="651460"/>
          </a:xfrm>
          <a:prstGeom prst="rect">
            <a:avLst/>
          </a:prstGeom>
          <a:noFill/>
        </p:spPr>
        <p:txBody>
          <a:bodyPr wrap="square">
            <a:spAutoFit/>
          </a:bodyPr>
          <a:lstStyle/>
          <a:p>
            <a:pPr lvl="0" marR="0" rtl="0">
              <a:lnSpc>
                <a:spcPct val="100000"/>
              </a:lnSpc>
              <a:spcBef>
                <a:spcPts val="0"/>
              </a:spcBef>
              <a:spcAft>
                <a:spcPts val="200"/>
              </a:spcAft>
            </a:pPr>
            <a:r>
              <a:rPr b="1" dirty="0" lang="en-US" sz="1100">
                <a:solidFill>
                  <a:schemeClr val="bg1"/>
                </a:solidFill>
              </a:rPr>
              <a:t>Name:                  </a:t>
            </a:r>
            <a:r>
              <a:rPr b="1" dirty="0" lang="en-IN" sz="1100">
                <a:solidFill>
                  <a:schemeClr val="bg1"/>
                </a:solidFill>
              </a:rPr>
              <a:t>   </a:t>
            </a:r>
            <a:r>
              <a:rPr b="1" dirty="0" lang="en-IN" smtClean="0" sz="1100">
                <a:solidFill>
                  <a:schemeClr val="bg1"/>
                </a:solidFill>
              </a:rPr>
              <a:t>YUGASHRI.V</a:t>
            </a:r>
            <a:endParaRPr b="1" dirty="0" lang="en-US" sz="1100">
              <a:solidFill>
                <a:schemeClr val="bg1"/>
              </a:solidFill>
            </a:endParaRPr>
          </a:p>
          <a:p>
            <a:pPr lvl="0" marR="0" rtl="0">
              <a:lnSpc>
                <a:spcPct val="100000"/>
              </a:lnSpc>
              <a:spcBef>
                <a:spcPts val="0"/>
              </a:spcBef>
              <a:spcAft>
                <a:spcPts val="200"/>
              </a:spcAft>
            </a:pPr>
            <a:r>
              <a:rPr b="1" cap="none" dirty="0" i="0" lang="en-US" strike="noStrike" sz="1100" u="none">
                <a:solidFill>
                  <a:schemeClr val="bg1"/>
                </a:solidFill>
                <a:latin typeface="Arial"/>
                <a:ea typeface="Arial"/>
                <a:cs typeface="Arial"/>
                <a:sym typeface="Arial"/>
              </a:rPr>
              <a:t>NM Id:                    </a:t>
            </a:r>
            <a:r>
              <a:rPr b="1" cap="none" dirty="0" i="0" lang="en-US" smtClean="0" strike="noStrike" sz="1100" u="none">
                <a:solidFill>
                  <a:schemeClr val="bg1"/>
                </a:solidFill>
                <a:latin typeface="Arial"/>
                <a:ea typeface="Arial"/>
                <a:cs typeface="Arial"/>
                <a:sym typeface="Arial"/>
              </a:rPr>
              <a:t> au617</a:t>
            </a:r>
            <a:r>
              <a:rPr b="1" dirty="0" lang="en-IN" smtClean="0" sz="1100">
                <a:solidFill>
                  <a:schemeClr val="bg1"/>
                </a:solidFill>
              </a:rPr>
              <a:t>72111112</a:t>
            </a:r>
            <a:endParaRPr b="1" cap="none" dirty="0" i="0" lang="en-US" strike="noStrike" sz="1100" u="none">
              <a:solidFill>
                <a:schemeClr val="bg1"/>
              </a:solidFill>
              <a:latin typeface="Arial"/>
              <a:ea typeface="Arial"/>
              <a:cs typeface="Arial"/>
              <a:sym typeface="Arial"/>
            </a:endParaRPr>
          </a:p>
          <a:p>
            <a:pPr lvl="0" marR="0" rtl="0">
              <a:lnSpc>
                <a:spcPct val="100000"/>
              </a:lnSpc>
              <a:spcBef>
                <a:spcPts val="0"/>
              </a:spcBef>
              <a:spcAft>
                <a:spcPts val="200"/>
              </a:spcAft>
            </a:pPr>
            <a:r>
              <a:rPr b="1" dirty="0" lang="en-US" sz="1100">
                <a:solidFill>
                  <a:schemeClr val="bg1"/>
                </a:solidFill>
              </a:rPr>
              <a:t>College Name:       GOVERNMENT COLLEGE OF ENGINEERING, SALEM</a:t>
            </a:r>
            <a:endParaRPr b="1"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b="42" l="41" r="5" t="133"/>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anchor="t" bIns="45720" lIns="91440" rIns="91440" tIns="45720" wrap="square">
            <a:spAutoFit/>
          </a:bodyPr>
          <a:lstStyle/>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b="0" dirty="0" i="0" lang="en-US">
                <a:solidFill>
                  <a:schemeClr val="tx1"/>
                </a:solidFill>
                <a:effectLst/>
                <a:latin charset="0" panose="020F0502020204030204" pitchFamily="2" typeface="Nunito"/>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anchor="t" bIns="45720" lIns="91440" rIns="91440" tIns="45720" wrap="square">
            <a:spAutoFit/>
          </a:bodyPr>
          <a:lstStyle/>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36" l="269" r="282" t="296"/>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b="101" l="60" r="71" t="97"/>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574</TotalTime>
  <Words>888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163</cp:revision>
  <dcterms:modified xsi:type="dcterms:W3CDTF">2024-04-19T11:20:15Z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17325490</vt:lpwstr>
  </property>
  <property fmtid="{D5CDD505-2E9C-101B-9397-08002B2CF9AE}" name="NXPowerLiteSettings" pid="4">
    <vt:lpwstr>F7000400038000</vt:lpwstr>
  </property>
  <property fmtid="{D5CDD505-2E9C-101B-9397-08002B2CF9AE}" name="NXPowerLiteVersion" pid="5">
    <vt:lpwstr>S10.2.0</vt:lpwstr>
  </property>
</Properties>
</file>